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</p:sldIdLst>
  <p:sldSz cy="43200625" cx="32399275"/>
  <p:notesSz cx="6858000" cy="9144000"/>
  <p:embeddedFontLst>
    <p:embeddedFont>
      <p:font typeface="Tahoma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ahom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Tahom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7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2271713" y="1143000"/>
            <a:ext cx="231457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uas Partes de Conteúdo">
  <p:cSld name="1_Duas Partes de Conteúd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1800000" y="11880000"/>
            <a:ext cx="13500000" cy="20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17100000" y="23040000"/>
            <a:ext cx="13500000" cy="18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/>
          <p:nvPr>
            <p:ph idx="3" type="pic"/>
          </p:nvPr>
        </p:nvSpPr>
        <p:spPr>
          <a:xfrm>
            <a:off x="17100550" y="11879263"/>
            <a:ext cx="13500100" cy="10800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"/>
          <p:cNvSpPr txBox="1"/>
          <p:nvPr>
            <p:ph idx="4" type="body"/>
          </p:nvPr>
        </p:nvSpPr>
        <p:spPr>
          <a:xfrm>
            <a:off x="1800225" y="32613600"/>
            <a:ext cx="13499775" cy="878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>
  <p:cSld name="Duas Partes de Conteúdo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1800000" y="11880000"/>
            <a:ext cx="13500000" cy="20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2" type="body"/>
          </p:nvPr>
        </p:nvSpPr>
        <p:spPr>
          <a:xfrm>
            <a:off x="17100000" y="23040000"/>
            <a:ext cx="13500000" cy="18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/>
          <p:nvPr>
            <p:ph idx="3" type="pic"/>
          </p:nvPr>
        </p:nvSpPr>
        <p:spPr>
          <a:xfrm>
            <a:off x="17100550" y="11879263"/>
            <a:ext cx="13500100" cy="108000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3"/>
          <p:cNvSpPr txBox="1"/>
          <p:nvPr>
            <p:ph idx="4" type="body"/>
          </p:nvPr>
        </p:nvSpPr>
        <p:spPr>
          <a:xfrm>
            <a:off x="1800225" y="32613600"/>
            <a:ext cx="13499775" cy="8786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idx="10" type="dt"/>
          </p:nvPr>
        </p:nvSpPr>
        <p:spPr>
          <a:xfrm>
            <a:off x="2227263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10731500" y="40039925"/>
            <a:ext cx="10936288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22882225" y="40039925"/>
            <a:ext cx="7289800" cy="23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8" name="Google Shape;38;p5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588"/>
            <a:ext cx="32399288" cy="4319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189825" y="1800225"/>
            <a:ext cx="403225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82450" y="1800225"/>
            <a:ext cx="287972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82838" y="1800225"/>
            <a:ext cx="2497137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 flipH="1" rot="10800000">
            <a:off x="1800225" y="5400675"/>
            <a:ext cx="28800425" cy="125413"/>
          </a:xfrm>
          <a:custGeom>
            <a:rect b="b" l="l" r="r" t="t"/>
            <a:pathLst>
              <a:path extrusionOk="0" h="4236736" w="8442960">
                <a:moveTo>
                  <a:pt x="0" y="4221480"/>
                </a:moveTo>
                <a:cubicBezTo>
                  <a:pt x="0" y="1890021"/>
                  <a:pt x="1890021" y="0"/>
                  <a:pt x="4221480" y="0"/>
                </a:cubicBezTo>
                <a:cubicBezTo>
                  <a:pt x="6552939" y="0"/>
                  <a:pt x="8442960" y="1890021"/>
                  <a:pt x="8442960" y="4221480"/>
                </a:cubicBezTo>
                <a:cubicBezTo>
                  <a:pt x="8166100" y="4254500"/>
                  <a:pt x="63500" y="4224020"/>
                  <a:pt x="0" y="42214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2"/>
          <p:cNvSpPr/>
          <p:nvPr/>
        </p:nvSpPr>
        <p:spPr>
          <a:xfrm>
            <a:off x="1800225" y="10674350"/>
            <a:ext cx="28800425" cy="125413"/>
          </a:xfrm>
          <a:custGeom>
            <a:rect b="b" l="l" r="r" t="t"/>
            <a:pathLst>
              <a:path extrusionOk="0" h="4236736" w="8442960">
                <a:moveTo>
                  <a:pt x="0" y="4221480"/>
                </a:moveTo>
                <a:cubicBezTo>
                  <a:pt x="0" y="1890021"/>
                  <a:pt x="1890021" y="0"/>
                  <a:pt x="4221480" y="0"/>
                </a:cubicBezTo>
                <a:cubicBezTo>
                  <a:pt x="6552939" y="0"/>
                  <a:pt x="8442960" y="1890021"/>
                  <a:pt x="8442960" y="4221480"/>
                </a:cubicBezTo>
                <a:cubicBezTo>
                  <a:pt x="8166100" y="4254500"/>
                  <a:pt x="63500" y="4224020"/>
                  <a:pt x="0" y="422148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5"/>
    <p:sldLayoutId id="2147483659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1" Type="http://schemas.openxmlformats.org/officeDocument/2006/relationships/image" Target="../media/image10.png"/><Relationship Id="rId10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5D3ED"/>
            </a:gs>
            <a:gs pos="6000">
              <a:schemeClr val="lt1"/>
            </a:gs>
            <a:gs pos="86000">
              <a:schemeClr val="lt1"/>
            </a:gs>
            <a:gs pos="99000">
              <a:srgbClr val="E0E8F5"/>
            </a:gs>
            <a:gs pos="100000">
              <a:srgbClr val="E0E8F5"/>
            </a:gs>
          </a:gsLst>
          <a:lin ang="5400000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1800000" y="11553429"/>
            <a:ext cx="13500000" cy="259620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pt-BR" sz="6400"/>
              <a:t>INTRODUÇÃO</a:t>
            </a:r>
            <a:endParaRPr sz="4700"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5700"/>
              <a:t>TÍTULO PRINCIPAL DO TRABALHO: Arial ou Times New Roman em tamanho que permita a leitura a 1 metro de distância (no mínimo 60, caixa alta, negrito, para o título e subtítulos, se houver); 40, normal, para os nomes e dados dos autores. O número (nº) ao lado do Eixo temático do cabeçalho corresponde ao código (ID) do resumo.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t-BR" sz="5700"/>
              <a:t>TÍTULOS NO RESUMO: 45, caixa alta, negrito para títulos das seções primárias subtítulos; 40, justificado, para o texto.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Insira quantas imagens e recursos gráficos forem desejados, e ajuste os tamanhos e posições livremente para que as informações fiquem ordenadas e proporcionem boa compreensão. Os espaços, posições e tamanhos deverão ser ajustados ao conteúdo do seu banner.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Organize as informações de modo que as ideias centrais do trabalho sejam facilmente compreendidas, seguindo os tópicos do resumo aceito no evento.</a:t>
            </a:r>
            <a:endParaRPr sz="5700"/>
          </a:p>
          <a:p>
            <a:pPr indent="-168865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4300"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 sz="6400"/>
              <a:t>OBJETIVO</a:t>
            </a:r>
            <a:endParaRPr b="1" sz="4900"/>
          </a:p>
          <a:p>
            <a:pPr indent="0" lvl="0" marL="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700"/>
              <a:t>Este é apenas um texto de exemplo. Este modelo foi organizado com o objetivo de trazer sugestões para facilitar a criação do banner. Ele pode ser alterado livremente para se adequar às necessidades de apresentação de cada trabalho como as sessões do resumo. Ajuste aos tamanhos recomendado.</a:t>
            </a:r>
            <a:endParaRPr sz="57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pt-BR" sz="6400"/>
              <a:t>IMPORTANTE: NÃO ESQUECER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Edite na área superior deste modelo o espaço reservado para identificação do EIXO TEMÁTICO, que precisa estar obrigatoriamente presente no banner.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Edite o título, que deve ser idêntico ao do resumo aceito.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Edite os nomes e instituições dos autores.</a:t>
            </a:r>
            <a:endParaRPr/>
          </a:p>
          <a:p>
            <a:pPr indent="-360000" lvl="0" marL="360000" rtl="0" algn="just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 sz="5700"/>
              <a:t>Utilize figuras, fotos, tabelas e recursos gráficos. Experimente clicar nos ícones abaixo para inserir recursos gráficos, ou insira-os manualmente.</a:t>
            </a:r>
            <a:endParaRPr/>
          </a:p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17603370" y="22939665"/>
            <a:ext cx="13500000" cy="18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 É obrigatório que o pôster seja confeccionado com cordão ou hastes para pendurar.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Dimensões do pôster - sugerimos atenção: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33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altura: mínima 90cm e máxima 120cm (confeccionado preferencialmente em papel)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Deverá constar no pôster: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33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Área do conhecimento – eixo temático</a:t>
            </a:r>
            <a:endParaRPr sz="4000"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Título idêntico ao do resumo aceito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/>
              <a:t>Nomes e instituições dos autores</a:t>
            </a:r>
            <a:endParaRPr/>
          </a:p>
          <a:p>
            <a:pPr indent="0" lvl="1" marL="2429927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/>
          </a:p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AutoNum type="alphaLcParenR"/>
            </a:pPr>
            <a:r>
              <a:rPr lang="pt-BR" sz="4000"/>
              <a:t>O pôster deverá ter clareza e ser atrativo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b="1" lang="pt-BR" sz="4500"/>
              <a:t>AGRADECIMENTOS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/>
              <a:t>Ao final do trabalho, poderá ser incluída uma seção de Agradecimentos, o autor pode mencionar aqui instituições de apoio, órgãos de fomento ou financiamentos.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b="1" sz="4000"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b="1" lang="pt-BR" sz="4500"/>
              <a:t>MAIS INFORMAÇÕES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pt-BR" sz="4000"/>
              <a:t>eventos.ppgst@ufma.br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>
            <p:ph idx="4" type="body"/>
          </p:nvPr>
        </p:nvSpPr>
        <p:spPr>
          <a:xfrm>
            <a:off x="1800113" y="36772240"/>
            <a:ext cx="13499700" cy="34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5176" lvl="0" marL="80997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40446" y="422586"/>
            <a:ext cx="18332758" cy="5069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3600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Tahoma"/>
              <a:buNone/>
            </a:pPr>
            <a:b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UNIVERSIDADE FEDERAL DO MARANHÃO</a:t>
            </a:r>
            <a:b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pt-BR" sz="45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PROGRAMA DE PÓS-GRADUAÇÃO EM SAÚDE E TECNOLOGIA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b="0" i="0" lang="pt-BR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4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EIXO TEMÁTICO: ___________________   Nº_____________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392201" y="5969403"/>
            <a:ext cx="29613098" cy="4628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0" lIns="360000" spcFirstLastPara="1" rIns="360000" wrap="square" tIns="3600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 DO TRABALHO, QUE DEVE SER CLARO E CONCISO, REFLETINDO SEU CONTEÚDO, E DEVE SER IDÊNTICO AO DO RESUMO ACEITO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José de Paula Siva¹; Antônio Rodrigues Oliveira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1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¹ Universidade Federal do Maranhão; ² Universidade Federal de Santa Maria</a:t>
            </a:r>
            <a:endParaRPr b="0" i="1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000" y="5936315"/>
            <a:ext cx="28800425" cy="16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0000" y="10727938"/>
            <a:ext cx="28800425" cy="1629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 do evento. Uma cruz, indicando o carater médico do evento, formada por circuitos, indicando o caráter tecnológico do evento" id="104" name="Google Shape;10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03270" y="1461257"/>
            <a:ext cx="14539865" cy="3290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>
            <p:ph idx="3" type="pic"/>
          </p:nvPr>
        </p:nvSpPr>
        <p:spPr>
          <a:xfrm>
            <a:off x="17100325" y="12010548"/>
            <a:ext cx="13500100" cy="10800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06" name="Google Shape;106;p15"/>
          <p:cNvGrpSpPr/>
          <p:nvPr/>
        </p:nvGrpSpPr>
        <p:grpSpPr>
          <a:xfrm>
            <a:off x="1586473" y="40614314"/>
            <a:ext cx="29224553" cy="2358612"/>
            <a:chOff x="1878817" y="40933466"/>
            <a:chExt cx="29224553" cy="2358612"/>
          </a:xfrm>
        </p:grpSpPr>
        <p:pic>
          <p:nvPicPr>
            <p:cNvPr id="107" name="Google Shape;107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591962" y="40946484"/>
              <a:ext cx="3335738" cy="20261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193340" y="41104119"/>
              <a:ext cx="3867528" cy="1868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732178" y="41104119"/>
              <a:ext cx="1930068" cy="18684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go Capes" id="110" name="Google Shape;110;p1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458794" y="41104119"/>
              <a:ext cx="2127927" cy="166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5"/>
            <p:cNvPicPr preferRelativeResize="0"/>
            <p:nvPr/>
          </p:nvPicPr>
          <p:blipFill rotWithShape="1">
            <a:blip r:embed="rId10">
              <a:alphaModFix/>
            </a:blip>
            <a:srcRect b="9275" l="0" r="0" t="14944"/>
            <a:stretch/>
          </p:blipFill>
          <p:spPr>
            <a:xfrm>
              <a:off x="1878817" y="41037924"/>
              <a:ext cx="8596239" cy="22541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3731020" y="40933466"/>
              <a:ext cx="7372350" cy="22098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sonalizar design">
  <a:themeElements>
    <a:clrScheme name="Personalizada 2">
      <a:dk1>
        <a:srgbClr val="000000"/>
      </a:dk1>
      <a:lt1>
        <a:srgbClr val="FFFFFF"/>
      </a:lt1>
      <a:dk2>
        <a:srgbClr val="005D8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